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71" r:id="rId7"/>
    <p:sldId id="260" r:id="rId8"/>
    <p:sldId id="261" r:id="rId9"/>
    <p:sldId id="263" r:id="rId10"/>
    <p:sldId id="270" r:id="rId11"/>
    <p:sldId id="262" r:id="rId12"/>
    <p:sldId id="266" r:id="rId13"/>
    <p:sldId id="267" r:id="rId14"/>
    <p:sldId id="264" r:id="rId15"/>
    <p:sldId id="265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7371" autoAdjust="0"/>
  </p:normalViewPr>
  <p:slideViewPr>
    <p:cSldViewPr>
      <p:cViewPr varScale="1">
        <p:scale>
          <a:sx n="71" d="100"/>
          <a:sy n="71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F6E28-6A71-4AB2-B86A-DD3F9A5001D2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B0A6-DAF4-4F5E-84EC-CE58C17F17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157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B0A6-DAF4-4F5E-84EC-CE58C17F17F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97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file:///C:\Users\B7E3~1\AppData\Local\Temp\FineReader10\media\image1.jpe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653136"/>
            <a:ext cx="3546917" cy="1353536"/>
          </a:xfrm>
        </p:spPr>
        <p:txBody>
          <a:bodyPr>
            <a:normAutofit/>
          </a:bodyPr>
          <a:lstStyle/>
          <a:p>
            <a:r>
              <a:rPr lang="ru-RU" sz="1800" dirty="0"/>
              <a:t>Подготовили воспитатели:</a:t>
            </a:r>
          </a:p>
          <a:p>
            <a:r>
              <a:rPr lang="ru-RU" sz="1800" dirty="0"/>
              <a:t>Криветченко Елена Сергеевна</a:t>
            </a:r>
          </a:p>
          <a:p>
            <a:r>
              <a:rPr lang="ru-RU" sz="1800" dirty="0"/>
              <a:t>Ткаченко Елена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Анатольевна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84976" cy="28803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 smtClean="0">
                <a:solidFill>
                  <a:schemeClr val="accent1"/>
                </a:solidFill>
                <a:effectLst/>
              </a:rPr>
              <a:t>МАДОУ д/с №74 </a:t>
            </a:r>
            <a:r>
              <a:rPr lang="ru-RU" sz="1600" dirty="0">
                <a:solidFill>
                  <a:schemeClr val="accent1"/>
                </a:solidFill>
                <a:effectLst/>
              </a:rPr>
              <a:t>«</a:t>
            </a:r>
            <a:r>
              <a:rPr lang="ru-RU" sz="1600" dirty="0" smtClean="0">
                <a:solidFill>
                  <a:schemeClr val="accent1"/>
                </a:solidFill>
                <a:effectLst/>
              </a:rPr>
              <a:t>Забава ЦРР»</a:t>
            </a:r>
            <a:r>
              <a:rPr lang="ru-RU" sz="1600" dirty="0">
                <a:solidFill>
                  <a:schemeClr val="accent1"/>
                </a:solidFill>
                <a:effectLst/>
              </a:rPr>
              <a:t/>
            </a:r>
            <a:br>
              <a:rPr lang="ru-RU" sz="1600" dirty="0">
                <a:solidFill>
                  <a:schemeClr val="accent1"/>
                </a:solidFill>
                <a:effectLst/>
              </a:rPr>
            </a:b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81369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Интегрированное занятие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 к 23 февраля в подготовительной к школе группе №1 «Затейники»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«Если армия сильна – непобедима и страна»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5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831" y="2852936"/>
            <a:ext cx="4130704" cy="30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609329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Белгород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72750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30933" y="6015002"/>
            <a:ext cx="2333666" cy="5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spcprint.ru/priceimages/588/big/474526bb085aa46972a52f846d2404c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9658"/>
            <a:ext cx="14287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8174" y="332656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«Назови военную профессию»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5364" name="Picture 4" descr="http://www.kremlinmedia.ru/upload/iblock/bc9/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338" y="908720"/>
            <a:ext cx="3733518" cy="24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lemur59.ru/sites/default/files/images/06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657" y="3789040"/>
            <a:ext cx="3022504" cy="21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cdn4.img.sputniknews.com/images/103328/14/10332814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58580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04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         «</a:t>
            </a:r>
            <a:r>
              <a:rPr lang="ru-RU" sz="2400" b="1" dirty="0">
                <a:solidFill>
                  <a:srgbClr val="7030A0"/>
                </a:solidFill>
              </a:rPr>
              <a:t>Назови военную профессию»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www.coollady.ru/pic/0004/001/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4491"/>
            <a:ext cx="2135529" cy="21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gabook.ru/stream/mediapreview?Key=%D0%97%D0%B5%D0%BD%D0%B8%D1%82%D0%BD%D0%BE-%D1%80%D0%B0%D0%BA%D0%B5%D1%82%D0%BD%D1%8B%D0%B9%20%D0%BA%D0%BE%D0%BC%D0%BF%D0%BB%D0%B5%D0%BA%D1%81%20(%D1%81%D0%BB%D0%B0%D0%B9%D0%B4%2001)&amp;Width=654&amp;Height=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1"/>
            <a:ext cx="4128542" cy="25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975.vk.me/u53382014/108461399/x_f5d25489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3573016"/>
            <a:ext cx="4566916" cy="28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23924" y="5945132"/>
            <a:ext cx="2333666" cy="5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25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346" y="332656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«Назови военную профессию»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cs320627.vk.me/v320627500/2803/fJA48krgh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widelec.org/2vm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4824536" cy="2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8.vietbao.vn/images/vn865/quoc-te/65141301-small_161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8928"/>
            <a:ext cx="418461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31898" y="6024633"/>
            <a:ext cx="2333666" cy="5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6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338" y="188640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«Назови военную профессию»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172" name="Picture 4" descr="http://www.playcast.ru/uploads/2014/08/12/9486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0305"/>
            <a:ext cx="2195736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obzor.press/assets/images/2015/09/rezcrop/r990_wwsross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3521616" cy="23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vit24.net/images/stories/articles/2012/World/04-2012/8/vvs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13"/>
          <a:stretch/>
        </p:blipFill>
        <p:spPr bwMode="auto">
          <a:xfrm>
            <a:off x="411219" y="3429000"/>
            <a:ext cx="3688101" cy="22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lenino.pnz.pnzreg.ru/files/lenino_pnz_pnzreg_ru/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88589"/>
            <a:ext cx="3384376" cy="22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24152" y="5947412"/>
            <a:ext cx="2333666" cy="5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7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330" y="188640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«Назови военную профессию»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www.nvros.ru/uploads/posts/2012-02/1330539525_vd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93" y="747439"/>
            <a:ext cx="2370153" cy="237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005.radikal.ru/i211/1006/53/d75e25dc1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52328"/>
            <a:ext cx="40690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efencerussia.files.wordpress.com/2014/10/d0b0d180d0bcd0b8d18f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93" y="3454189"/>
            <a:ext cx="4176464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30932" y="6015002"/>
            <a:ext cx="2333666" cy="5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01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44950" y="6154743"/>
            <a:ext cx="2333666" cy="38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0466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«Наши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папы»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Дом\Desktop\Новая папка (3)\IMG_20160220_095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38796"/>
            <a:ext cx="255775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\Desktop\Новая папка (3)\IMG_20160220_095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47" y="4797152"/>
            <a:ext cx="2435241" cy="1548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Дом\Desktop\Новая папка (3)\IMG_20160220_0903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35"/>
          <a:stretch/>
        </p:blipFill>
        <p:spPr bwMode="auto">
          <a:xfrm>
            <a:off x="395536" y="306630"/>
            <a:ext cx="2660743" cy="188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ом\Desktop\Новая папка (3)\IMG_20160220_0903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1070"/>
            <a:ext cx="3213856" cy="2322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ом\Desktop\Новая папка (3)\IMG_20160220_0903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65" y="2381108"/>
            <a:ext cx="3068484" cy="1932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ом\Desktop\Новая папка (3)\IMG_20160220_090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32291"/>
            <a:ext cx="2808312" cy="1694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ом\Desktop\Новая папка (3)\IMG_20160220_0905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525" y="1012120"/>
            <a:ext cx="2088232" cy="236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82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1095">
            <a:off x="6778901" y="6089386"/>
            <a:ext cx="2021359" cy="5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Дом\Desktop\Новая папка (3)\IMG_20160220_101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77" y="3429000"/>
            <a:ext cx="2963718" cy="18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9293" y="24583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«Для наших пап»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 descr="C:\Users\Дом\Desktop\Новая папка (3)\IMG_20160220_101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473" y="2328254"/>
            <a:ext cx="3598783" cy="23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ом\Desktop\Новая папка (3)\IMG_20160220_101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51" y="1124744"/>
            <a:ext cx="3328400" cy="20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ом\Desktop\Новая папка (3)\IMG_20160220_1013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36685"/>
            <a:ext cx="2386264" cy="16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ом\Desktop\Новая папка (3)\IMG_20160220_1004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947" y="620688"/>
            <a:ext cx="2222336" cy="15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27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260648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«Рисуем 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пап»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 descr="C:\Users\Дом\Desktop\Новая папка (3)\IMG_20160220_093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62" y="4077071"/>
            <a:ext cx="2831509" cy="20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Дом\Desktop\Новая папка (3)\IMG_20160220_0945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9"/>
          <a:stretch/>
        </p:blipFill>
        <p:spPr bwMode="auto">
          <a:xfrm rot="760699">
            <a:off x="7400899" y="422333"/>
            <a:ext cx="1377481" cy="11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Дом\Desktop\Новая папка (3)\IMG_20160220_094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867" y="4077071"/>
            <a:ext cx="3507883" cy="230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Дом\Desktop\Новая папка (3)\IMG_20160220_094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285860"/>
            <a:ext cx="3235166" cy="20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Дом\Desktop\Новая папка (3)\IMG_20160220_0947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5253">
            <a:off x="5619815" y="1313398"/>
            <a:ext cx="1705250" cy="12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Дом\Desktop\Новая папка (3)\IMG_20160220_0942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714620"/>
            <a:ext cx="1851320" cy="11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Дом\Desktop\Новая папка (3)\IMG_20160220_0937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8124"/>
            <a:ext cx="1857388" cy="32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92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467544" y="404664"/>
            <a:ext cx="8280920" cy="590465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i="1" dirty="0">
                <a:solidFill>
                  <a:schemeClr val="accent6"/>
                </a:solidFill>
                <a:effectLst/>
              </a:rPr>
              <a:t>Цели: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i="1" dirty="0">
                <a:solidFill>
                  <a:schemeClr val="accent1"/>
                </a:solidFill>
                <a:effectLst/>
              </a:rPr>
              <a:t>Образовательные:</a:t>
            </a:r>
            <a:r>
              <a:rPr lang="ru-RU" sz="2000" dirty="0">
                <a:effectLst/>
              </a:rPr>
              <a:t> закрепить и обобщить знания детей о Российской армии, о защитниках Отечества, о разных родах войск</a:t>
            </a:r>
            <a:r>
              <a:rPr lang="ru-RU" sz="2000" dirty="0" smtClean="0">
                <a:effectLst/>
              </a:rPr>
              <a:t>.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i="1" dirty="0" smtClean="0">
                <a:solidFill>
                  <a:schemeClr val="accent1"/>
                </a:solidFill>
                <a:effectLst/>
              </a:rPr>
              <a:t>Развивающие: </a:t>
            </a:r>
            <a:r>
              <a:rPr lang="ru-RU" sz="2000" dirty="0" smtClean="0">
                <a:effectLst/>
              </a:rPr>
              <a:t>продолжать </a:t>
            </a:r>
            <a:r>
              <a:rPr lang="ru-RU" sz="2000" dirty="0">
                <a:effectLst/>
              </a:rPr>
              <a:t>развивать умение работать с интерактивной доской, развивать эстетические чувства, мелкую моторику, глазомер, композиционные умения.</a:t>
            </a:r>
            <a:br>
              <a:rPr lang="ru-RU" sz="2000" dirty="0">
                <a:effectLst/>
              </a:rPr>
            </a:br>
            <a:r>
              <a:rPr lang="ru-RU" sz="2000" dirty="0">
                <a:solidFill>
                  <a:schemeClr val="accent6"/>
                </a:solidFill>
                <a:effectLst/>
              </a:rPr>
              <a:t/>
            </a:r>
            <a:br>
              <a:rPr lang="ru-RU" sz="2000" dirty="0">
                <a:solidFill>
                  <a:schemeClr val="accent6"/>
                </a:solidFill>
                <a:effectLst/>
              </a:rPr>
            </a:br>
            <a:r>
              <a:rPr lang="ru-RU" sz="2000" i="1" dirty="0">
                <a:solidFill>
                  <a:schemeClr val="accent1"/>
                </a:solidFill>
                <a:effectLst/>
              </a:rPr>
              <a:t>Воспитывающие:</a:t>
            </a:r>
            <a:r>
              <a:rPr lang="ru-RU" sz="2000" dirty="0">
                <a:effectLst/>
              </a:rPr>
              <a:t> воспитывать любовь к Родине, патриотизм, доброе отношение к папе, дедушке, брату; самостоятельность и аккуратность в работе</a:t>
            </a:r>
            <a:r>
              <a:rPr lang="ru-RU" sz="2000" dirty="0" smtClean="0">
                <a:effectLst/>
              </a:rPr>
              <a:t>.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i="1" dirty="0">
                <a:solidFill>
                  <a:schemeClr val="accent1"/>
                </a:solidFill>
                <a:effectLst/>
              </a:rPr>
              <a:t>Планируемые результаты:</a:t>
            </a:r>
            <a:r>
              <a:rPr lang="ru-RU" sz="2000" dirty="0">
                <a:solidFill>
                  <a:schemeClr val="accent1"/>
                </a:solidFill>
                <a:effectLst/>
              </a:rPr>
              <a:t> </a:t>
            </a:r>
            <a:r>
              <a:rPr lang="ru-RU" sz="2000" dirty="0">
                <a:effectLst/>
              </a:rPr>
              <a:t>расширить представление о государственных праздниках, о российской армии, о военных профессиях, ритмично двигаться под рифмованные слова (физминутка).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 </a:t>
            </a:r>
          </a:p>
        </p:txBody>
      </p:sp>
      <p:pic>
        <p:nvPicPr>
          <p:cNvPr id="4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99758" y="6016146"/>
            <a:ext cx="2333666" cy="57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981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Новая папка (3)\IMG_20160220_114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024336" cy="20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Новая папка (3)\IMG_20160220_114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1927"/>
            <a:ext cx="366051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Новая папка (3)\IMG_20160220_1146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67"/>
          <a:stretch/>
        </p:blipFill>
        <p:spPr bwMode="auto">
          <a:xfrm>
            <a:off x="539552" y="332656"/>
            <a:ext cx="1728192" cy="26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\Desktop\Новая папка (3)\IMG_20160220_1147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134" y="3429000"/>
            <a:ext cx="32162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499080" y="6032405"/>
            <a:ext cx="2333666" cy="4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41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3677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Былинные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</a:t>
            </a:r>
            <a:endParaRPr lang="ru-RU" b="1" dirty="0"/>
          </a:p>
        </p:txBody>
      </p:sp>
      <p:pic>
        <p:nvPicPr>
          <p:cNvPr id="3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37" y="764704"/>
            <a:ext cx="3134926" cy="2664296"/>
          </a:xfrm>
          <a:prstGeom prst="rect">
            <a:avLst/>
          </a:prstGeom>
          <a:noFill/>
        </p:spPr>
      </p:pic>
      <p:pic>
        <p:nvPicPr>
          <p:cNvPr id="4" name="Рисунок 3" descr="http://russian7.ru/wp-content/uploads/2014/12/Vastnetsov_19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374012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7808" y="450912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Русской…</a:t>
            </a:r>
          </a:p>
        </p:txBody>
      </p:sp>
      <p:pic>
        <p:nvPicPr>
          <p:cNvPr id="6" name="Рисунок 5" descr="http://img1.liveinternet.ru/images/foto/c/1/apps/4/988/4988313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810" y="3507116"/>
            <a:ext cx="2006228" cy="296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31793" y="6023581"/>
            <a:ext cx="2333666" cy="5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749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Евгений\Pictures\img003.jpg"/>
          <p:cNvPicPr/>
          <p:nvPr/>
        </p:nvPicPr>
        <p:blipFill rotWithShape="1">
          <a:blip r:embed="rId2" cstate="print"/>
          <a:srcRect l="12976" t="15085" r="52712" b="13984"/>
          <a:stretch/>
        </p:blipFill>
        <p:spPr bwMode="auto">
          <a:xfrm rot="20944419">
            <a:off x="410118" y="840474"/>
            <a:ext cx="969750" cy="13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21027071">
            <a:off x="188461" y="2173891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Пучков Василий Иванович </a:t>
            </a:r>
          </a:p>
        </p:txBody>
      </p:sp>
      <p:pic>
        <p:nvPicPr>
          <p:cNvPr id="14" name="Рисунок 13" descr="C:\Users\Евгений\Pictures\img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388" y="761120"/>
            <a:ext cx="1558726" cy="199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Евгений\Pictures\img005.jpg"/>
          <p:cNvPicPr/>
          <p:nvPr/>
        </p:nvPicPr>
        <p:blipFill rotWithShape="1">
          <a:blip r:embed="rId4" cstate="print"/>
          <a:srcRect l="13533" t="9973" r="7396" b="5701"/>
          <a:stretch/>
        </p:blipFill>
        <p:spPr bwMode="auto">
          <a:xfrm rot="10800000">
            <a:off x="4179114" y="803537"/>
            <a:ext cx="1443965" cy="190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59832" y="2754516"/>
            <a:ext cx="23887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/>
              <a:t>Подкатилов</a:t>
            </a:r>
            <a:r>
              <a:rPr lang="ru-RU" sz="1100" b="1" dirty="0"/>
              <a:t> Всеволод Иванович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95536" y="260649"/>
            <a:ext cx="8352928" cy="3600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«Страницы Великой Отечественной войны в нашей семье»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 descr="C:\Users\Евгений\Desktop\тищенко\никулин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608572">
            <a:off x="6276638" y="969770"/>
            <a:ext cx="1945517" cy="15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 rot="610391">
            <a:off x="5962340" y="2568028"/>
            <a:ext cx="23054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b="1" dirty="0" err="1"/>
              <a:t>Блохин</a:t>
            </a:r>
            <a:r>
              <a:rPr lang="uk-UA" sz="1100" b="1" dirty="0"/>
              <a:t> </a:t>
            </a:r>
            <a:r>
              <a:rPr lang="uk-UA" sz="1100" b="1" dirty="0" err="1"/>
              <a:t>Николай</a:t>
            </a:r>
            <a:r>
              <a:rPr lang="uk-UA" sz="1100" b="1" dirty="0"/>
              <a:t> </a:t>
            </a:r>
            <a:r>
              <a:rPr lang="uk-UA" sz="1100" b="1" dirty="0" err="1"/>
              <a:t>Емельянович</a:t>
            </a:r>
            <a:r>
              <a:rPr lang="uk-UA" sz="1100" b="1" dirty="0"/>
              <a:t> </a:t>
            </a:r>
            <a:endParaRPr lang="ru-RU" sz="1100" b="1" dirty="0"/>
          </a:p>
        </p:txBody>
      </p:sp>
      <p:pic>
        <p:nvPicPr>
          <p:cNvPr id="21" name="Рисунок 20" descr="C:\Users\Евгений\Desktop\тищенко\блохин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659" y="2576181"/>
            <a:ext cx="1977513" cy="147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80823" y="4034598"/>
            <a:ext cx="2361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 err="1"/>
              <a:t>Никулин</a:t>
            </a:r>
            <a:r>
              <a:rPr lang="uk-UA" sz="1200" b="1" dirty="0"/>
              <a:t> </a:t>
            </a:r>
            <a:r>
              <a:rPr lang="uk-UA" sz="1200" b="1" dirty="0" err="1"/>
              <a:t>Михаил</a:t>
            </a:r>
            <a:r>
              <a:rPr lang="uk-UA" sz="1200" b="1" dirty="0"/>
              <a:t> </a:t>
            </a:r>
            <a:r>
              <a:rPr lang="uk-UA" sz="1100" b="1" dirty="0"/>
              <a:t>Семенович</a:t>
            </a:r>
            <a:r>
              <a:rPr lang="uk-UA" sz="1200" b="1" dirty="0"/>
              <a:t> </a:t>
            </a:r>
            <a:endParaRPr lang="ru-RU" sz="1200" b="1" dirty="0"/>
          </a:p>
        </p:txBody>
      </p:sp>
      <p:pic>
        <p:nvPicPr>
          <p:cNvPr id="23" name="Рисунок 22" descr="C:\Users\B7E3~1\AppData\Local\Temp\FineReader10\media\image1.jpeg"/>
          <p:cNvPicPr/>
          <p:nvPr/>
        </p:nvPicPr>
        <p:blipFill rotWithShape="1">
          <a:blip r:embed="rId7" cstate="print"/>
          <a:srcRect l="11759" b="13356"/>
          <a:stretch/>
        </p:blipFill>
        <p:spPr bwMode="auto">
          <a:xfrm rot="10800000">
            <a:off x="2510348" y="2984840"/>
            <a:ext cx="1576119" cy="206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112785" y="4912459"/>
            <a:ext cx="24352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/>
              <a:t>Самофалов</a:t>
            </a:r>
            <a:r>
              <a:rPr lang="ru-RU" sz="1100" b="1" dirty="0"/>
              <a:t> Трофим Михайлович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53622">
            <a:off x="6717824" y="3129778"/>
            <a:ext cx="1659295" cy="131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 rot="651335">
            <a:off x="6490601" y="4414561"/>
            <a:ext cx="20083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dirty="0" err="1"/>
              <a:t>Василий</a:t>
            </a:r>
            <a:r>
              <a:rPr lang="ru-RU" sz="1100" b="1" dirty="0"/>
              <a:t> Егорович</a:t>
            </a:r>
            <a:r>
              <a:rPr lang="uk-UA" sz="1100" b="1" dirty="0"/>
              <a:t> Шилов</a:t>
            </a:r>
            <a:endParaRPr lang="ru-RU" sz="1100" b="1" dirty="0"/>
          </a:p>
        </p:txBody>
      </p:sp>
      <p:pic>
        <p:nvPicPr>
          <p:cNvPr id="27" name="Рисунок 26" descr="C:\Users\B7E3~1\AppData\Local\Temp\FineReader10\media\image1.jpeg"/>
          <p:cNvPicPr/>
          <p:nvPr/>
        </p:nvPicPr>
        <p:blipFill>
          <a:blip r:embed="rId9" r:link="rId10" cstate="print"/>
          <a:srcRect l="16186" t="66357" r="21789"/>
          <a:stretch>
            <a:fillRect/>
          </a:stretch>
        </p:blipFill>
        <p:spPr bwMode="auto">
          <a:xfrm rot="15272716">
            <a:off x="88607" y="4554942"/>
            <a:ext cx="1599524" cy="125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 rot="20655253">
            <a:off x="194227" y="5661981"/>
            <a:ext cx="21643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b="1" dirty="0" err="1"/>
              <a:t>Олисов</a:t>
            </a:r>
            <a:r>
              <a:rPr lang="uk-UA" sz="1100" b="1" dirty="0"/>
              <a:t> </a:t>
            </a:r>
            <a:r>
              <a:rPr lang="uk-UA" sz="1100" b="1" dirty="0" err="1"/>
              <a:t>Николай</a:t>
            </a:r>
            <a:r>
              <a:rPr lang="uk-UA" sz="1100" b="1" dirty="0"/>
              <a:t> </a:t>
            </a:r>
            <a:r>
              <a:rPr lang="uk-UA" sz="1100" b="1" dirty="0" err="1"/>
              <a:t>Алексеевич</a:t>
            </a:r>
            <a:endParaRPr lang="ru-RU" sz="1100" b="1" dirty="0"/>
          </a:p>
        </p:txBody>
      </p:sp>
      <p:pic>
        <p:nvPicPr>
          <p:cNvPr id="29" name="Рисунок 28" descr="C:\Users\B7E3~1\AppData\Local\Temp\FineReader10\media\image1.jpe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83462" y="3787652"/>
            <a:ext cx="1460746" cy="19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548067" y="5765414"/>
            <a:ext cx="22958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b="1" dirty="0"/>
              <a:t>Свиридов </a:t>
            </a:r>
            <a:r>
              <a:rPr lang="uk-UA" sz="1100" b="1" dirty="0" err="1"/>
              <a:t>Андрей</a:t>
            </a:r>
            <a:r>
              <a:rPr lang="uk-UA" sz="1100" b="1" dirty="0"/>
              <a:t> </a:t>
            </a:r>
            <a:r>
              <a:rPr lang="uk-UA" sz="1100" b="1" dirty="0" err="1"/>
              <a:t>Алексеевич</a:t>
            </a:r>
            <a:r>
              <a:rPr lang="uk-UA" sz="1100" b="1" dirty="0"/>
              <a:t> </a:t>
            </a:r>
            <a:endParaRPr lang="ru-RU" sz="1100" b="1" dirty="0"/>
          </a:p>
        </p:txBody>
      </p:sp>
      <p:pic>
        <p:nvPicPr>
          <p:cNvPr id="31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31491" y="6020568"/>
            <a:ext cx="2333666" cy="5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81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fanat1k.ru/0/2254/65434-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17"/>
          <a:stretch/>
        </p:blipFill>
        <p:spPr bwMode="auto">
          <a:xfrm>
            <a:off x="611560" y="1052736"/>
            <a:ext cx="4151784" cy="24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6064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Аллея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Героев Советского Союза и России</a:t>
            </a:r>
          </a:p>
        </p:txBody>
      </p:sp>
      <p:pic>
        <p:nvPicPr>
          <p:cNvPr id="14340" name="Picture 4" descr="http://photo.foto-planeta.com/view/6/3/1/4/oktyabrskiy-631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106" y="1052736"/>
            <a:ext cx="3188898" cy="24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riac34.ru/upload/iblock/199/1405710410_20060720pict0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1149"/>
            <a:ext cx="3410349" cy="25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warheroes.ru:8080/content/images/monuments/Bobruysk_Alleya_Geroy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051" y="3725526"/>
            <a:ext cx="3409008" cy="25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443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«Продолжи фразу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2640" y="1124744"/>
            <a:ext cx="262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Тот герой, кто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9069" y="1588150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Если армия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сильна …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0363" y="2092206"/>
            <a:ext cx="2689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Тяжело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учении …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498" y="256490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Где смелость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5498" y="2952425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Жить</a:t>
            </a:r>
            <a:r>
              <a:rPr lang="ru-RU" dirty="0"/>
              <a:t>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8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236"/>
            <a:ext cx="3986259" cy="5643602"/>
          </a:xfrm>
          <a:prstGeom prst="rect">
            <a:avLst/>
          </a:prstGeom>
          <a:noFill/>
        </p:spPr>
      </p:pic>
      <p:pic>
        <p:nvPicPr>
          <p:cNvPr id="8194" name="Picture 2" descr="http://www.almazcinema.ru/upload/iblock/cf6/Tri_bogatyrya_i_Shamahanskaya_filmtoday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41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3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«Назови военную профессию»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ww.almaz-media.ru/sites/default/files/photographs/2012/05/04/DSC_540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68938"/>
            <a:ext cx="3335730" cy="25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2.24aul.ru/imgs/556b08c6d17dce1c8cc518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17633"/>
            <a:ext cx="2286983" cy="228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estnik-rm.ru/userfiles/9_8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99" y="946972"/>
            <a:ext cx="3470968" cy="23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yzrantoday.ru/media/k2/items/cache/2259c01a69ea520b8f4c0fa4e947bfe3_Generic.jpg?t=14421293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98" y="3813026"/>
            <a:ext cx="3629569" cy="24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56898" y="5996006"/>
            <a:ext cx="2333666" cy="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98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346" y="332656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«Назови военную профессию»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rusbrat.ru/published/publicdata/RUSBRATRU/attachments/SC/products_pictures/P1030637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09" y="908720"/>
            <a:ext cx="2149411" cy="20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orjati.ru/uploads/posts/2011-05/thumbs/1306565279_130651809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97843"/>
            <a:ext cx="2838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rnews.ru/sites/default/files/styles/promo-450-300/public/news/07-2014/1403306117_dxp0309py3xt-640_0.jpg?itok=47seG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758" y="3140968"/>
            <a:ext cx="4150282" cy="2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.pics.livejournal.com/albert_lex/73995734/170273/170273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2611">
            <a:off x="6627165" y="5929550"/>
            <a:ext cx="2333666" cy="56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55699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144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МАДОУ д/с №74 «Забава ЦРР» </vt:lpstr>
      <vt:lpstr>Цели: Образовательные: закрепить и обобщить знания детей о Российской армии, о защитниках Отечества, о разных родах войск.  Развивающие: продолжать развивать умение работать с интерактивной доской, развивать эстетические чувства, мелкую моторику, глазомер, композиционные умения.  Воспитывающие: воспитывать любовь к Родине, патриотизм, доброе отношение к папе, дедушке, брату; самостоятельность и аккуратность в работе.  Планируемые результаты: расширить представление о государственных праздниках, о российской армии, о военных профессиях, ритмично двигаться под рифмованные слова (физминутка).  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Д/с №74 «Забава ЦРР» </dc:title>
  <dc:creator>Дом</dc:creator>
  <cp:lastModifiedBy>Zabava</cp:lastModifiedBy>
  <cp:revision>26</cp:revision>
  <dcterms:created xsi:type="dcterms:W3CDTF">2016-02-20T11:52:59Z</dcterms:created>
  <dcterms:modified xsi:type="dcterms:W3CDTF">2016-02-24T06:23:44Z</dcterms:modified>
</cp:coreProperties>
</file>