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6" r:id="rId4"/>
    <p:sldId id="258" r:id="rId5"/>
    <p:sldId id="259" r:id="rId6"/>
    <p:sldId id="260" r:id="rId7"/>
    <p:sldId id="287" r:id="rId8"/>
    <p:sldId id="261" r:id="rId9"/>
    <p:sldId id="262" r:id="rId10"/>
    <p:sldId id="288" r:id="rId11"/>
    <p:sldId id="263" r:id="rId12"/>
    <p:sldId id="264" r:id="rId13"/>
    <p:sldId id="265" r:id="rId14"/>
    <p:sldId id="266" r:id="rId15"/>
    <p:sldId id="289" r:id="rId16"/>
    <p:sldId id="267" r:id="rId17"/>
    <p:sldId id="268" r:id="rId18"/>
    <p:sldId id="269" r:id="rId19"/>
    <p:sldId id="285" r:id="rId20"/>
    <p:sldId id="270" r:id="rId21"/>
    <p:sldId id="271" r:id="rId22"/>
    <p:sldId id="272" r:id="rId23"/>
    <p:sldId id="273" r:id="rId24"/>
    <p:sldId id="281" r:id="rId25"/>
    <p:sldId id="274" r:id="rId26"/>
    <p:sldId id="276" r:id="rId27"/>
    <p:sldId id="275" r:id="rId28"/>
    <p:sldId id="278" r:id="rId29"/>
    <p:sldId id="279" r:id="rId30"/>
    <p:sldId id="280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DLOZHKA_veselaya_muzyka_-_dlya_fon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"/>
          <a:stretch/>
        </p:blipFill>
        <p:spPr>
          <a:xfrm>
            <a:off x="-311521" y="-9144"/>
            <a:ext cx="9455521" cy="6867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912">
            <a:off x="5040162" y="3061326"/>
            <a:ext cx="4183346" cy="297293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9876" y="3140968"/>
            <a:ext cx="2345584" cy="2774522"/>
            <a:chOff x="35497" y="3021619"/>
            <a:chExt cx="2345584" cy="2774522"/>
          </a:xfrm>
        </p:grpSpPr>
        <p:sp>
          <p:nvSpPr>
            <p:cNvPr id="4" name="Прямоугольник 3"/>
            <p:cNvSpPr/>
            <p:nvPr/>
          </p:nvSpPr>
          <p:spPr>
            <a:xfrm rot="20363492">
              <a:off x="35497" y="3580150"/>
              <a:ext cx="936104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3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3</a:t>
              </a:r>
              <a:endParaRPr lang="ru-RU" sz="13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20696414">
              <a:off x="916306" y="3021619"/>
              <a:ext cx="146477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6600" b="1" spc="50" dirty="0" smtClean="0">
                  <a:ln w="11430"/>
                  <a:solidFill>
                    <a:srgbClr val="00B0F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0</a:t>
              </a:r>
              <a:endParaRPr lang="ru-RU" sz="16600" b="1" cap="none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771800" y="2992337"/>
            <a:ext cx="2426798" cy="1660799"/>
            <a:chOff x="2509734" y="2624337"/>
            <a:chExt cx="2542226" cy="1768260"/>
          </a:xfrm>
        </p:grpSpPr>
        <p:sp>
          <p:nvSpPr>
            <p:cNvPr id="6" name="Прямоугольник 5"/>
            <p:cNvSpPr/>
            <p:nvPr/>
          </p:nvSpPr>
          <p:spPr>
            <a:xfrm rot="20863589">
              <a:off x="2509734" y="2721373"/>
              <a:ext cx="1046507" cy="16712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л</a:t>
              </a:r>
              <a:endParaRPr lang="ru-RU" sz="9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rot="941570">
              <a:off x="4148188" y="2697405"/>
              <a:ext cx="903772" cy="16712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9600" b="1" spc="50" dirty="0" smtClean="0">
                  <a:ln w="11430"/>
                  <a:solidFill>
                    <a:srgbClr val="0099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т</a:t>
              </a:r>
              <a:endParaRPr lang="ru-RU" sz="9600" b="1" cap="none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352823" y="2624337"/>
              <a:ext cx="937357" cy="16712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9600" b="1" spc="50" dirty="0" smtClean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е</a:t>
              </a:r>
              <a:endParaRPr lang="ru-RU" sz="96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71295" y="6084004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27 декабря 2013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252" y="6392382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 Белгород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896">
            <a:off x="42391" y="510645"/>
            <a:ext cx="2500330" cy="19591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430" y="5143512"/>
            <a:ext cx="44473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Поздравление от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Горшковой Нины Дмитриевны, 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первого заведующего детского сада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5058" name="Picture 2" descr="\\Demin\общая папка\ТАТЬЯНА\фото\DSC_8672.JPG"/>
          <p:cNvPicPr>
            <a:picLocks noChangeAspect="1" noChangeArrowheads="1"/>
          </p:cNvPicPr>
          <p:nvPr/>
        </p:nvPicPr>
        <p:blipFill>
          <a:blip r:embed="rId5" cstate="print"/>
          <a:srcRect l="25130" t="18672"/>
          <a:stretch>
            <a:fillRect/>
          </a:stretch>
        </p:blipFill>
        <p:spPr bwMode="auto">
          <a:xfrm>
            <a:off x="5951545" y="0"/>
            <a:ext cx="3192455" cy="4044967"/>
          </a:xfrm>
          <a:prstGeom prst="rect">
            <a:avLst/>
          </a:prstGeom>
          <a:noFill/>
        </p:spPr>
      </p:pic>
      <p:pic>
        <p:nvPicPr>
          <p:cNvPr id="45059" name="Picture 3" descr="\\Demin\общая папка\ТАТЬЯНА\фото\DSC_8671.JPG"/>
          <p:cNvPicPr>
            <a:picLocks noChangeAspect="1" noChangeArrowheads="1"/>
          </p:cNvPicPr>
          <p:nvPr/>
        </p:nvPicPr>
        <p:blipFill>
          <a:blip r:embed="rId6" cstate="print"/>
          <a:srcRect l="12500" t="25598" r="10795"/>
          <a:stretch>
            <a:fillRect/>
          </a:stretch>
        </p:blipFill>
        <p:spPr bwMode="auto">
          <a:xfrm>
            <a:off x="2357422" y="1000108"/>
            <a:ext cx="3214710" cy="3700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4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66733" y="2791392"/>
            <a:ext cx="4651921" cy="3498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/>
          <a:stretch>
            <a:fillRect/>
          </a:stretch>
        </p:blipFill>
        <p:spPr>
          <a:xfrm>
            <a:off x="98208" y="231896"/>
            <a:ext cx="5045296" cy="298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43570" y="285728"/>
            <a:ext cx="328551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день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рождения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«юбиляр»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дарит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подарки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ветеранам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26675"/>
            <a:ext cx="3711209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Новикова Татьяна Ивановна</a:t>
            </a:r>
          </a:p>
          <a:p>
            <a:r>
              <a:rPr lang="ru-RU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Найда</a:t>
            </a:r>
            <a:r>
              <a:rPr 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Любовь Николаевна</a:t>
            </a:r>
          </a:p>
          <a:p>
            <a:r>
              <a:rPr lang="ru-RU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Юшина Валентина Егоровна</a:t>
            </a:r>
          </a:p>
          <a:p>
            <a:r>
              <a:rPr lang="ru-RU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Олейникова</a:t>
            </a:r>
            <a:r>
              <a:rPr 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Валентина Петровна</a:t>
            </a:r>
          </a:p>
          <a:p>
            <a:r>
              <a:rPr lang="ru-RU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Горшкова Нина Дмитриевна</a:t>
            </a:r>
          </a:p>
          <a:p>
            <a:r>
              <a:rPr lang="ru-RU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Синченко</a:t>
            </a:r>
            <a:r>
              <a:rPr 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Любовь Филипповна</a:t>
            </a:r>
          </a:p>
          <a:p>
            <a:r>
              <a:rPr lang="ru-RU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Гладких Валентина Александровна</a:t>
            </a:r>
            <a:endParaRPr lang="ru-RU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21519" r="7965" b="8076"/>
          <a:stretch>
            <a:fillRect/>
          </a:stretch>
        </p:blipFill>
        <p:spPr>
          <a:xfrm>
            <a:off x="4000496" y="2500306"/>
            <a:ext cx="473746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203">
            <a:off x="1307687" y="3161465"/>
            <a:ext cx="1711998" cy="13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9878"/>
            <a:ext cx="5286381" cy="3975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542820"/>
            <a:ext cx="5112568" cy="338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b="16958"/>
          <a:stretch/>
        </p:blipFill>
        <p:spPr>
          <a:xfrm>
            <a:off x="2915816" y="3357983"/>
            <a:ext cx="5856681" cy="271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914">
            <a:off x="7130065" y="862049"/>
            <a:ext cx="1850470" cy="17002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50897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Ансамбль «Камертон»</a:t>
            </a:r>
          </a:p>
          <a:p>
            <a:r>
              <a:rPr lang="ru-RU" b="1" dirty="0" err="1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Ладыгина</a:t>
            </a:r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В.В.</a:t>
            </a:r>
          </a:p>
          <a:p>
            <a:r>
              <a:rPr lang="ru-RU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Коростелева Т.С.</a:t>
            </a:r>
          </a:p>
          <a:p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Ткачева Л.В.</a:t>
            </a:r>
          </a:p>
          <a:p>
            <a:r>
              <a:rPr lang="ru-RU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Головня О.И.</a:t>
            </a:r>
          </a:p>
          <a:p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Курчина Е.А.</a:t>
            </a:r>
          </a:p>
          <a:p>
            <a:r>
              <a:rPr lang="ru-RU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Севальнева С.В.</a:t>
            </a:r>
            <a:endParaRPr lang="ru-RU" b="1" cap="none" spc="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60283" y="6211669"/>
            <a:ext cx="6083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Васильки, вы мои васильки…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7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/>
          <a:stretch/>
        </p:blipFill>
        <p:spPr>
          <a:xfrm>
            <a:off x="1763688" y="116632"/>
            <a:ext cx="4733598" cy="252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 t="14017" b="9591"/>
          <a:stretch/>
        </p:blipFill>
        <p:spPr>
          <a:xfrm>
            <a:off x="2555776" y="2361818"/>
            <a:ext cx="6248590" cy="353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105">
            <a:off x="6788959" y="210642"/>
            <a:ext cx="2068128" cy="18921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4612" y="6211669"/>
            <a:ext cx="58625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Команда молодости нашей!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2"/>
          <a:stretch/>
        </p:blipFill>
        <p:spPr>
          <a:xfrm>
            <a:off x="1766634" y="116632"/>
            <a:ext cx="5045296" cy="271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12377" r="9111" b="17866"/>
          <a:stretch/>
        </p:blipFill>
        <p:spPr>
          <a:xfrm>
            <a:off x="3309870" y="2571744"/>
            <a:ext cx="487902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037">
            <a:off x="7000721" y="637071"/>
            <a:ext cx="2028297" cy="20373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4810" y="5500702"/>
            <a:ext cx="3366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 невозможно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подпеть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96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105">
            <a:off x="6788959" y="210642"/>
            <a:ext cx="2068128" cy="1892117"/>
          </a:xfrm>
          <a:prstGeom prst="rect">
            <a:avLst/>
          </a:prstGeom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214546" y="1142984"/>
            <a:ext cx="478634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каждый день шагаем по тропинке,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 с нетерпеньем нас ребята ждут.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пусть стучат за окнами дождинки,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Добро, любовь и счастье здесь живут.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Припев: Тебе судьбу мою вершить,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Тебе одной меня судить,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молодости нашей,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Команда, без которой нам не жить.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Сошлись в саду различные дороги,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время не унять и не сдержать.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Придут к нам молодые педагоги,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 Бог, им лучше нас намного стать.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Любимый сад, семья моя родная,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Живи вовек, воспитывай, учи!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 по сердцу профессия такая,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годы, Боже, нас благослови!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357166"/>
            <a:ext cx="5138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молодости нашей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8" b="12114"/>
          <a:stretch/>
        </p:blipFill>
        <p:spPr>
          <a:xfrm>
            <a:off x="500858" y="163765"/>
            <a:ext cx="6428374" cy="261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0589"/>
          <a:stretch/>
        </p:blipFill>
        <p:spPr>
          <a:xfrm>
            <a:off x="2123728" y="2665927"/>
            <a:ext cx="6480720" cy="268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910">
            <a:off x="6921988" y="739637"/>
            <a:ext cx="2065625" cy="19668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8926" y="5657671"/>
            <a:ext cx="54881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Песня льется от души…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мы, и гости очень рады!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7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/>
          <a:stretch/>
        </p:blipFill>
        <p:spPr>
          <a:xfrm>
            <a:off x="1990242" y="188640"/>
            <a:ext cx="5227645" cy="308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5" b="8951"/>
          <a:stretch/>
        </p:blipFill>
        <p:spPr>
          <a:xfrm>
            <a:off x="2512707" y="2867441"/>
            <a:ext cx="5299653" cy="272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49">
            <a:off x="7150622" y="1024786"/>
            <a:ext cx="1983406" cy="15958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43240" y="6000768"/>
            <a:ext cx="4966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Ах, эти тучи в голубом…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8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554"/>
            <a:ext cx="3986182" cy="2997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/>
          <a:stretch/>
        </p:blipFill>
        <p:spPr>
          <a:xfrm>
            <a:off x="1928794" y="928670"/>
            <a:ext cx="674023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9324">
            <a:off x="59343" y="772625"/>
            <a:ext cx="1319597" cy="13254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5619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Дорогие наши выпускники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55" y="5226784"/>
            <a:ext cx="911794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Кривенко Юлия 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Александровна - </a:t>
            </a:r>
            <a:r>
              <a:rPr lang="ru-RU" sz="20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многодетная мама 4 детей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Голиков Василий 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Георгиевич - 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родитель, бывший воспитанник детского сада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Алехина Ирина 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Сергеевна - </a:t>
            </a:r>
            <a:r>
              <a:rPr lang="ru-RU" sz="20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воспитатель, бывшая воспитанница детского сада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Сивцова Виктория 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Александровна - 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родитель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бывшая сотрудница детского сада</a:t>
            </a:r>
            <a:endParaRPr lang="ru-RU" sz="20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1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/>
          <a:stretch/>
        </p:blipFill>
        <p:spPr>
          <a:xfrm>
            <a:off x="2143108" y="928670"/>
            <a:ext cx="6553060" cy="40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4546" y="0"/>
            <a:ext cx="65461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Бабка-Ёжка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выгляни в окошко!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54">
            <a:off x="231202" y="830757"/>
            <a:ext cx="2050973" cy="18844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86050" y="5429264"/>
            <a:ext cx="60376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Криветченко</a:t>
            </a:r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Настя -</a:t>
            </a:r>
            <a:endParaRPr lang="ru-RU" sz="2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бывшая воспитанница детского сада</a:t>
            </a:r>
            <a:endParaRPr lang="ru-RU" sz="2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2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0346"/>
            <a:ext cx="6622163" cy="438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03">
            <a:off x="7594978" y="123763"/>
            <a:ext cx="1462847" cy="14693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71802" y="5500702"/>
            <a:ext cx="56332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Исполняем гимн «Забавы»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7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920"/>
            <a:ext cx="5513719" cy="4146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b="23619"/>
          <a:stretch/>
        </p:blipFill>
        <p:spPr>
          <a:xfrm>
            <a:off x="755575" y="74604"/>
            <a:ext cx="6458669" cy="263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9614"/>
          <a:stretch/>
        </p:blipFill>
        <p:spPr>
          <a:xfrm>
            <a:off x="2267744" y="2348880"/>
            <a:ext cx="5596354" cy="2897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382">
            <a:off x="7160640" y="858985"/>
            <a:ext cx="1967643" cy="15096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3372" y="5657671"/>
            <a:ext cx="33746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«Первобытный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детский сад»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1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 b="24821"/>
          <a:stretch/>
        </p:blipFill>
        <p:spPr>
          <a:xfrm>
            <a:off x="0" y="0"/>
            <a:ext cx="5218462" cy="225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r="10128" b="3395"/>
          <a:stretch/>
        </p:blipFill>
        <p:spPr>
          <a:xfrm>
            <a:off x="1857356" y="2143116"/>
            <a:ext cx="4786346" cy="282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794">
            <a:off x="6444500" y="167759"/>
            <a:ext cx="1943222" cy="1951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14678" y="5500702"/>
            <a:ext cx="47711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…Они совсем не злые,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очень озорные…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5751" y="2285992"/>
            <a:ext cx="207236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Плужникова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Настя</a:t>
            </a:r>
          </a:p>
          <a:p>
            <a:pPr algn="just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Ткаченко Алиса</a:t>
            </a:r>
          </a:p>
          <a:p>
            <a:pPr algn="just"/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Воронин Марк</a:t>
            </a:r>
          </a:p>
          <a:p>
            <a:pPr algn="just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Гритчин Артур</a:t>
            </a:r>
          </a:p>
          <a:p>
            <a:pPr algn="just"/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Курочкина Арина</a:t>
            </a:r>
          </a:p>
          <a:p>
            <a:pPr algn="just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Братчина </a:t>
            </a:r>
            <a:r>
              <a:rPr lang="ru-RU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Милена</a:t>
            </a:r>
            <a:endParaRPr lang="ru-RU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Остапова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Карина</a:t>
            </a:r>
            <a:endParaRPr lang="ru-RU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Федорович Даша</a:t>
            </a:r>
          </a:p>
          <a:p>
            <a:pPr algn="just"/>
            <a:r>
              <a:rPr lang="ru-RU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Щербаченко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Даша</a:t>
            </a:r>
          </a:p>
          <a:p>
            <a:pPr algn="just"/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4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6002"/>
            <a:ext cx="6907957" cy="457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28926" y="5500702"/>
            <a:ext cx="53667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вот пляски у них дикие!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3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44" y="260648"/>
            <a:ext cx="7066667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7053">
            <a:off x="84329" y="564123"/>
            <a:ext cx="1881478" cy="12771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3372" y="5715016"/>
            <a:ext cx="37067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 домострой…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9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835" y="128374"/>
            <a:ext cx="3924661" cy="2951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/>
        </p:blipFill>
        <p:spPr>
          <a:xfrm>
            <a:off x="1187624" y="117429"/>
            <a:ext cx="5141068" cy="28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" y="2316736"/>
            <a:ext cx="5023483" cy="332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6" b="5256"/>
          <a:stretch/>
        </p:blipFill>
        <p:spPr>
          <a:xfrm>
            <a:off x="4644008" y="2293327"/>
            <a:ext cx="4276084" cy="335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8419">
            <a:off x="32831" y="1233919"/>
            <a:ext cx="1705072" cy="13291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929330"/>
            <a:ext cx="91623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современный детский сад  - лучше!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4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13660"/>
          <a:stretch/>
        </p:blipFill>
        <p:spPr>
          <a:xfrm>
            <a:off x="1266030" y="188640"/>
            <a:ext cx="582625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9"/>
          <a:stretch/>
        </p:blipFill>
        <p:spPr bwMode="auto">
          <a:xfrm>
            <a:off x="2195736" y="2453702"/>
            <a:ext cx="5858764" cy="302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277">
            <a:off x="6832609" y="961371"/>
            <a:ext cx="2166907" cy="2063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3174" y="5857892"/>
            <a:ext cx="63044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Покажем н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ародный колорит…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3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9"/>
          <a:stretch/>
        </p:blipFill>
        <p:spPr>
          <a:xfrm>
            <a:off x="1547664" y="188640"/>
            <a:ext cx="5112568" cy="260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5" b="1"/>
          <a:stretch/>
        </p:blipFill>
        <p:spPr>
          <a:xfrm>
            <a:off x="2339752" y="2492896"/>
            <a:ext cx="5267304" cy="271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016">
            <a:off x="6854554" y="557138"/>
            <a:ext cx="2133946" cy="2143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43240" y="5657671"/>
            <a:ext cx="5182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…А как иначе?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Казак-то будет молодой!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6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65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6907957" cy="457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3566">
            <a:off x="93242" y="520326"/>
            <a:ext cx="2312455" cy="1921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7620" y="5429264"/>
            <a:ext cx="3883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«Не Баба Яга я,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Мадам Ядвига!»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6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214290"/>
            <a:ext cx="5112568" cy="338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3143248"/>
            <a:ext cx="5316721" cy="352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9117">
            <a:off x="6925984" y="4166403"/>
            <a:ext cx="2051231" cy="2060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2850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cap="none" spc="0" dirty="0" err="1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Евтухов</a:t>
            </a:r>
            <a:r>
              <a:rPr lang="ru-RU" sz="20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Степан</a:t>
            </a:r>
          </a:p>
          <a:p>
            <a:r>
              <a:rPr lang="ru-RU" sz="2000" b="1" dirty="0" err="1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Щербаченко</a:t>
            </a:r>
            <a:r>
              <a:rPr lang="ru-RU" sz="20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Даша</a:t>
            </a:r>
          </a:p>
          <a:p>
            <a:r>
              <a:rPr lang="ru-RU" sz="20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Воронин Марк</a:t>
            </a:r>
          </a:p>
          <a:p>
            <a:r>
              <a:rPr lang="ru-RU" sz="2000" b="1" cap="none" spc="0" dirty="0" err="1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Пузанова</a:t>
            </a:r>
            <a:r>
              <a:rPr lang="ru-RU" sz="20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Арина</a:t>
            </a:r>
          </a:p>
          <a:p>
            <a:r>
              <a:rPr lang="ru-RU" sz="20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Гритчин Артур </a:t>
            </a:r>
          </a:p>
          <a:p>
            <a:r>
              <a:rPr lang="ru-RU" sz="20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Ткаченко Алиса</a:t>
            </a:r>
            <a:endParaRPr lang="ru-RU" sz="20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1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1242"/>
            <a:ext cx="4499993" cy="3383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r="20930"/>
          <a:stretch/>
        </p:blipFill>
        <p:spPr>
          <a:xfrm>
            <a:off x="5652120" y="1858345"/>
            <a:ext cx="3380506" cy="480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12127" r="17448"/>
          <a:stretch/>
        </p:blipFill>
        <p:spPr>
          <a:xfrm>
            <a:off x="899592" y="230725"/>
            <a:ext cx="2729704" cy="319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t="12381" r="26606"/>
          <a:stretch/>
        </p:blipFill>
        <p:spPr>
          <a:xfrm>
            <a:off x="3059832" y="1412776"/>
            <a:ext cx="3083476" cy="403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39">
            <a:off x="6360078" y="22300"/>
            <a:ext cx="2920635" cy="27809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5852" y="5657671"/>
            <a:ext cx="33917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цыганочка-то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214290"/>
            <a:ext cx="20411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Бардакова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Елена Сергеевна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0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03">
            <a:off x="7594978" y="123763"/>
            <a:ext cx="1462847" cy="1469377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302383"/>
            <a:ext cx="472918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Перелистав известные тома,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научились говорить красиво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Словами Пушкина, Макаренко, Дюма,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ведь не только в этом наша сила.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Припев: И каждый час, и каждую минуту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детских судьбах вечная забота.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Кусочек сердца отдавать кому-то,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Такая вот у нас у всех работа.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порою знают больше нас,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Философы, хоть 5 им, или 6 им,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Мечтая, забывают всё подчас,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слушая, что мы им говорим.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если не решается вопрос,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спешат к тебе, ища подмоги,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Устраивая жизненный допрос,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Хоть с вами мы, коллеги, и не боги.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Перелистав известные тома,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учим их словами и делами,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знаем, наша помощь им нужна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Ребятам с любопытными глазами.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6805" y="214290"/>
            <a:ext cx="2595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Гимн «Забавы»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7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" y="2453702"/>
            <a:ext cx="5853105" cy="4401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b="11103"/>
          <a:stretch/>
        </p:blipFill>
        <p:spPr>
          <a:xfrm>
            <a:off x="1619672" y="116632"/>
            <a:ext cx="5454115" cy="266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6" b="17038"/>
          <a:stretch/>
        </p:blipFill>
        <p:spPr>
          <a:xfrm>
            <a:off x="2123728" y="2564904"/>
            <a:ext cx="6260178" cy="285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739">
            <a:off x="7212791" y="479595"/>
            <a:ext cx="1924112" cy="17603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86182" y="5657671"/>
            <a:ext cx="42720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Такого табора точно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нигде не встретишь!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1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8960"/>
            <a:ext cx="5034943" cy="3786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/>
          <a:stretch/>
        </p:blipFill>
        <p:spPr>
          <a:xfrm>
            <a:off x="2483768" y="116632"/>
            <a:ext cx="4626675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846">
            <a:off x="6712347" y="529669"/>
            <a:ext cx="2069676" cy="16133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5657671"/>
            <a:ext cx="81369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Поздравления от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Деда Мороза и Снегурочки!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9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9452" y="2852936"/>
            <a:ext cx="5291137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5592"/>
            <a:ext cx="5292081" cy="3979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36" y="260648"/>
            <a:ext cx="6631795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30784" y="5157192"/>
            <a:ext cx="64028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Мыльные пузыри и торт!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3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83892"/>
            <a:ext cx="5148065" cy="3871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b="9157"/>
          <a:stretch/>
        </p:blipFill>
        <p:spPr>
          <a:xfrm>
            <a:off x="1457896" y="260648"/>
            <a:ext cx="7380335" cy="498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553">
            <a:off x="268808" y="424379"/>
            <a:ext cx="2194991" cy="1895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8926" y="5500702"/>
            <a:ext cx="49292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Днем рождения тебя,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«Забава»!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8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74" y="397922"/>
            <a:ext cx="7272767" cy="481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671">
            <a:off x="2071759" y="333907"/>
            <a:ext cx="1892366" cy="1801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4744" y="5643578"/>
            <a:ext cx="3708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вот наши гости!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6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9191"/>
          <a:stretch/>
        </p:blipFill>
        <p:spPr>
          <a:xfrm>
            <a:off x="1934530" y="116632"/>
            <a:ext cx="6957950" cy="369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3135">
            <a:off x="1484381" y="154097"/>
            <a:ext cx="1639797" cy="15613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7686" y="5657671"/>
            <a:ext cx="39437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рады принять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поздравления!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4000504"/>
            <a:ext cx="7152279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28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Березка Татьяна Геннадьевна,</a:t>
            </a:r>
          </a:p>
          <a:p>
            <a:pPr algn="ctr"/>
            <a:r>
              <a:rPr lang="ru-RU" sz="2000" b="1" i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Заместитель начальника управления</a:t>
            </a:r>
          </a:p>
          <a:p>
            <a:pPr algn="ctr"/>
            <a:r>
              <a:rPr lang="ru-RU" sz="2000" b="1" i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начальник </a:t>
            </a:r>
            <a:r>
              <a:rPr lang="ru-RU" sz="2000" b="1" i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отдела дошкольного образования </a:t>
            </a:r>
          </a:p>
          <a:p>
            <a:pPr algn="ctr"/>
            <a:r>
              <a:rPr lang="ru-RU" sz="2000" b="1" i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управления образования </a:t>
            </a:r>
            <a:r>
              <a:rPr lang="ru-RU" sz="2000" b="1" i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администрации </a:t>
            </a:r>
            <a:r>
              <a:rPr lang="ru-RU" sz="2000" b="1" i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города Белгорода</a:t>
            </a:r>
            <a:endParaRPr lang="ru-RU" sz="2000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9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959" y="1643050"/>
            <a:ext cx="3561041" cy="2677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8" b="10743"/>
          <a:stretch>
            <a:fillRect/>
          </a:stretch>
        </p:blipFill>
        <p:spPr>
          <a:xfrm>
            <a:off x="214282" y="1785926"/>
            <a:ext cx="699597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717">
            <a:off x="7253776" y="-48682"/>
            <a:ext cx="1732941" cy="1585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5852" y="500042"/>
            <a:ext cx="49773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Достойная награда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преданность профессии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46" y="0"/>
            <a:ext cx="82153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Грамоты Управления образования администрации города Белгорода</a:t>
            </a:r>
            <a:endParaRPr lang="ru-RU" sz="2000" b="1" cap="none" spc="0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4980587"/>
            <a:ext cx="892971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Чурикова Е.Н.,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Гудкова О.В.,  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Шибаева Л.Д., 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Макарова Н.В.,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Аносова Т.С., 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Сокольникова В.А.,   </a:t>
            </a:r>
            <a:r>
              <a:rPr lang="ru-RU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Топорова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Е.А., 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Тимкина А.В.,  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Севальнева С.В.,   </a:t>
            </a:r>
            <a:r>
              <a:rPr lang="ru-RU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Репкина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Ю.Б.,  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Сычева Е.И.,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Свиридова Е.В.,</a:t>
            </a:r>
          </a:p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Селезнева Т.А., 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Васильченко Н.И.,  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Ткачева Л.В., 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Курчина Е.А.</a:t>
            </a:r>
          </a:p>
          <a:p>
            <a:pPr algn="ctr"/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4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554"/>
            <a:ext cx="5853105" cy="44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717">
            <a:off x="152292" y="598663"/>
            <a:ext cx="1779016" cy="16276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02807" y="0"/>
            <a:ext cx="57996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Грамоты МАДОУ </a:t>
            </a:r>
            <a:r>
              <a:rPr lang="ru-RU" sz="24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ЦРР - д/с </a:t>
            </a:r>
            <a:r>
              <a:rPr lang="ru-RU" sz="24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74 «Забава»</a:t>
            </a:r>
            <a:endParaRPr lang="ru-RU" sz="2400" b="1" cap="none" spc="0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4034" name="Picture 2" descr="\\Demin\общая папка\ТАТЬЯНА\фото\DSC_8771.JPG"/>
          <p:cNvPicPr>
            <a:picLocks noChangeAspect="1" noChangeArrowheads="1"/>
          </p:cNvPicPr>
          <p:nvPr/>
        </p:nvPicPr>
        <p:blipFill>
          <a:blip r:embed="rId4" cstate="print"/>
          <a:srcRect l="6256" t="23013" r="8138" b="9767"/>
          <a:stretch>
            <a:fillRect/>
          </a:stretch>
        </p:blipFill>
        <p:spPr bwMode="auto">
          <a:xfrm>
            <a:off x="2000240" y="714356"/>
            <a:ext cx="7143760" cy="37147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86050" y="4500570"/>
            <a:ext cx="1851341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Ладыгина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В.В.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Федоренко М.Н.</a:t>
            </a:r>
          </a:p>
          <a:p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Болдорева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А.С.</a:t>
            </a: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Двали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Ю.А.</a:t>
            </a:r>
          </a:p>
          <a:p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Муравецкая Т.Н.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Гостищева Л.С.</a:t>
            </a: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7884" y="4572008"/>
            <a:ext cx="2286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Нежельченко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Н.Б.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Ткаченко Е.А.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Ткаченко А.С.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Бредихина С.И.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Погорелова Н.Н.</a:t>
            </a: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Шапаренко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С.А.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6156012"/>
            <a:ext cx="188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Криветченко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Е.С.</a:t>
            </a:r>
          </a:p>
        </p:txBody>
      </p:sp>
    </p:spTree>
    <p:extLst>
      <p:ext uri="{BB962C8B-B14F-4D97-AF65-F5344CB8AC3E}">
        <p14:creationId xmlns:p14="http://schemas.microsoft.com/office/powerpoint/2010/main" val="12294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8283" b="6460"/>
          <a:stretch>
            <a:fillRect/>
          </a:stretch>
        </p:blipFill>
        <p:spPr>
          <a:xfrm>
            <a:off x="214282" y="214290"/>
            <a:ext cx="6198738" cy="359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679">
            <a:off x="6922043" y="276211"/>
            <a:ext cx="1516714" cy="15234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3174" y="4643446"/>
            <a:ext cx="27735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«Забавный»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оркестр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5573" y="1928802"/>
            <a:ext cx="2278427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Щербаченко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Даша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Братчина </a:t>
            </a:r>
            <a:r>
              <a:rPr lang="ru-RU" sz="2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Милена</a:t>
            </a: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Кудинова Таня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Курочкина Арина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Федорович Даша</a:t>
            </a:r>
          </a:p>
          <a:p>
            <a:r>
              <a:rPr lang="ru-RU" sz="2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Евтухов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Степа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Васина Аня</a:t>
            </a:r>
          </a:p>
          <a:p>
            <a:r>
              <a:rPr lang="ru-RU" sz="2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Пузанова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Арина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Гритчин Артур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Жукова Полина</a:t>
            </a:r>
            <a:endParaRPr lang="ru-RU" sz="2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Немцева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Таня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Золотарь Ева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Воронин Марк</a:t>
            </a:r>
            <a:endParaRPr lang="ru-RU" sz="2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5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702"/>
            <a:ext cx="5853105" cy="4401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285728"/>
            <a:ext cx="6165082" cy="408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857628"/>
            <a:ext cx="1714511" cy="13433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4387" y="5357826"/>
            <a:ext cx="47038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Солнышко 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лучистое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-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детки!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0"/>
            <a:ext cx="199445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Гритчин Артур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Кудинова Таня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Васина Аня</a:t>
            </a:r>
          </a:p>
          <a:p>
            <a:r>
              <a:rPr lang="ru-RU" sz="2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Пузанова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Арина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Жукова Полина</a:t>
            </a:r>
          </a:p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Ткаченко Алиса</a:t>
            </a:r>
          </a:p>
          <a:p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Золотарь Ева</a:t>
            </a:r>
          </a:p>
          <a:p>
            <a:r>
              <a:rPr lang="ru-RU" sz="20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Немцева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Таня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4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714</Words>
  <Application>Microsoft Office PowerPoint</Application>
  <PresentationFormat>Экран (4:3)</PresentationFormat>
  <Paragraphs>174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kill_lamer</cp:lastModifiedBy>
  <cp:revision>47</cp:revision>
  <dcterms:modified xsi:type="dcterms:W3CDTF">2014-03-05T17:09:49Z</dcterms:modified>
</cp:coreProperties>
</file>